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558" r:id="rId38"/>
    <p:sldId id="561" r:id="rId39"/>
    <p:sldId id="560" r:id="rId40"/>
    <p:sldId id="568" r:id="rId41"/>
    <p:sldId id="562" r:id="rId42"/>
    <p:sldId id="567" r:id="rId43"/>
    <p:sldId id="417" r:id="rId44"/>
    <p:sldId id="263" r:id="rId45"/>
    <p:sldId id="572" r:id="rId46"/>
    <p:sldId id="260" r:id="rId47"/>
    <p:sldId id="450" r:id="rId48"/>
    <p:sldId id="449" r:id="rId49"/>
    <p:sldId id="270" r:id="rId50"/>
    <p:sldId id="271" r:id="rId51"/>
    <p:sldId id="272" r:id="rId52"/>
    <p:sldId id="273" r:id="rId53"/>
    <p:sldId id="385" r:id="rId54"/>
    <p:sldId id="603" r:id="rId55"/>
    <p:sldId id="279" r:id="rId56"/>
    <p:sldId id="280" r:id="rId57"/>
    <p:sldId id="281" r:id="rId58"/>
    <p:sldId id="282" r:id="rId59"/>
    <p:sldId id="386" r:id="rId60"/>
    <p:sldId id="387" r:id="rId61"/>
    <p:sldId id="388" r:id="rId62"/>
    <p:sldId id="389" r:id="rId63"/>
    <p:sldId id="390" r:id="rId64"/>
    <p:sldId id="391" r:id="rId65"/>
    <p:sldId id="392" r:id="rId66"/>
    <p:sldId id="393" r:id="rId67"/>
    <p:sldId id="601" r:id="rId68"/>
    <p:sldId id="605" r:id="rId69"/>
    <p:sldId id="606" r:id="rId70"/>
    <p:sldId id="604" r:id="rId71"/>
    <p:sldId id="612" r:id="rId72"/>
    <p:sldId id="613" r:id="rId73"/>
    <p:sldId id="602" r:id="rId74"/>
    <p:sldId id="616" r:id="rId75"/>
    <p:sldId id="614" r:id="rId76"/>
    <p:sldId id="615" r:id="rId77"/>
    <p:sldId id="402" r:id="rId78"/>
    <p:sldId id="410" r:id="rId79"/>
    <p:sldId id="411" r:id="rId80"/>
    <p:sldId id="406" r:id="rId81"/>
    <p:sldId id="403" r:id="rId82"/>
    <p:sldId id="414" r:id="rId83"/>
    <p:sldId id="415" r:id="rId84"/>
    <p:sldId id="416" r:id="rId85"/>
    <p:sldId id="512" r:id="rId86"/>
    <p:sldId id="513" r:id="rId87"/>
    <p:sldId id="409" r:id="rId88"/>
    <p:sldId id="405" r:id="rId89"/>
    <p:sldId id="407" r:id="rId90"/>
    <p:sldId id="404" r:id="rId91"/>
    <p:sldId id="514" r:id="rId92"/>
    <p:sldId id="515" r:id="rId93"/>
    <p:sldId id="570" r:id="rId94"/>
    <p:sldId id="571" r:id="rId95"/>
    <p:sldId id="607" r:id="rId96"/>
    <p:sldId id="608" r:id="rId97"/>
    <p:sldId id="435" r:id="rId98"/>
    <p:sldId id="516" r:id="rId99"/>
    <p:sldId id="437" r:id="rId100"/>
    <p:sldId id="527" r:id="rId101"/>
    <p:sldId id="528" r:id="rId102"/>
    <p:sldId id="529" r:id="rId103"/>
    <p:sldId id="530" r:id="rId104"/>
    <p:sldId id="518" r:id="rId105"/>
    <p:sldId id="519" r:id="rId106"/>
    <p:sldId id="520" r:id="rId107"/>
    <p:sldId id="521" r:id="rId108"/>
    <p:sldId id="439" r:id="rId109"/>
    <p:sldId id="522" r:id="rId110"/>
    <p:sldId id="523" r:id="rId111"/>
    <p:sldId id="525" r:id="rId112"/>
    <p:sldId id="440" r:id="rId113"/>
    <p:sldId id="442" r:id="rId114"/>
    <p:sldId id="443" r:id="rId115"/>
    <p:sldId id="541" r:id="rId116"/>
    <p:sldId id="544" r:id="rId117"/>
    <p:sldId id="543" r:id="rId118"/>
    <p:sldId id="546" r:id="rId119"/>
    <p:sldId id="547" r:id="rId120"/>
    <p:sldId id="542" r:id="rId121"/>
    <p:sldId id="438" r:id="rId122"/>
    <p:sldId id="531" r:id="rId123"/>
    <p:sldId id="532" r:id="rId124"/>
    <p:sldId id="533" r:id="rId125"/>
    <p:sldId id="534" r:id="rId126"/>
    <p:sldId id="535" r:id="rId127"/>
    <p:sldId id="536" r:id="rId128"/>
    <p:sldId id="537" r:id="rId129"/>
    <p:sldId id="436" r:id="rId130"/>
    <p:sldId id="551" r:id="rId131"/>
    <p:sldId id="549" r:id="rId132"/>
    <p:sldId id="538" r:id="rId133"/>
    <p:sldId id="539" r:id="rId134"/>
    <p:sldId id="540" r:id="rId135"/>
    <p:sldId id="575" r:id="rId136"/>
    <p:sldId id="574" r:id="rId137"/>
    <p:sldId id="576" r:id="rId138"/>
    <p:sldId id="577" r:id="rId139"/>
    <p:sldId id="578" r:id="rId140"/>
    <p:sldId id="579" r:id="rId141"/>
    <p:sldId id="550" r:id="rId142"/>
    <p:sldId id="548" r:id="rId143"/>
    <p:sldId id="526" r:id="rId144"/>
    <p:sldId id="609" r:id="rId145"/>
    <p:sldId id="610" r:id="rId146"/>
    <p:sldId id="611" r:id="rId147"/>
    <p:sldId id="617" r:id="rId148"/>
    <p:sldId id="618" r:id="rId149"/>
    <p:sldId id="460" r:id="rId150"/>
    <p:sldId id="552" r:id="rId151"/>
    <p:sldId id="462" r:id="rId152"/>
    <p:sldId id="463" r:id="rId153"/>
    <p:sldId id="467" r:id="rId154"/>
    <p:sldId id="469" r:id="rId155"/>
    <p:sldId id="476" r:id="rId156"/>
    <p:sldId id="475" r:id="rId157"/>
    <p:sldId id="478" r:id="rId158"/>
    <p:sldId id="477" r:id="rId159"/>
    <p:sldId id="479" r:id="rId160"/>
    <p:sldId id="480" r:id="rId161"/>
    <p:sldId id="466" r:id="rId162"/>
    <p:sldId id="464" r:id="rId163"/>
    <p:sldId id="471" r:id="rId164"/>
    <p:sldId id="470" r:id="rId165"/>
    <p:sldId id="473" r:id="rId166"/>
    <p:sldId id="474" r:id="rId167"/>
    <p:sldId id="483" r:id="rId168"/>
    <p:sldId id="481" r:id="rId169"/>
    <p:sldId id="472" r:id="rId170"/>
    <p:sldId id="484" r:id="rId171"/>
    <p:sldId id="486" r:id="rId172"/>
    <p:sldId id="493" r:id="rId173"/>
    <p:sldId id="487" r:id="rId174"/>
    <p:sldId id="490" r:id="rId175"/>
    <p:sldId id="489" r:id="rId176"/>
    <p:sldId id="500" r:id="rId177"/>
    <p:sldId id="491" r:id="rId178"/>
    <p:sldId id="488" r:id="rId179"/>
    <p:sldId id="482" r:id="rId180"/>
    <p:sldId id="497" r:id="rId181"/>
    <p:sldId id="498" r:id="rId182"/>
    <p:sldId id="501" r:id="rId183"/>
    <p:sldId id="496" r:id="rId184"/>
    <p:sldId id="505" r:id="rId185"/>
    <p:sldId id="503" r:id="rId186"/>
    <p:sldId id="502" r:id="rId187"/>
    <p:sldId id="509" r:id="rId188"/>
    <p:sldId id="510" r:id="rId189"/>
    <p:sldId id="506" r:id="rId190"/>
    <p:sldId id="511" r:id="rId191"/>
    <p:sldId id="485" r:id="rId192"/>
    <p:sldId id="620" r:id="rId193"/>
    <p:sldId id="621" r:id="rId194"/>
    <p:sldId id="623" r:id="rId195"/>
    <p:sldId id="625" r:id="rId196"/>
    <p:sldId id="622" r:id="rId197"/>
    <p:sldId id="627" r:id="rId198"/>
    <p:sldId id="626" r:id="rId199"/>
    <p:sldId id="624" r:id="rId200"/>
    <p:sldId id="648" r:id="rId201"/>
    <p:sldId id="647" r:id="rId202"/>
    <p:sldId id="649" r:id="rId203"/>
    <p:sldId id="650" r:id="rId204"/>
    <p:sldId id="651" r:id="rId205"/>
    <p:sldId id="652" r:id="rId206"/>
    <p:sldId id="653" r:id="rId207"/>
    <p:sldId id="654" r:id="rId208"/>
    <p:sldId id="656" r:id="rId209"/>
    <p:sldId id="655" r:id="rId210"/>
    <p:sldId id="657" r:id="rId211"/>
    <p:sldId id="284" r:id="rId212"/>
    <p:sldId id="285" r:id="rId213"/>
    <p:sldId id="286" r:id="rId214"/>
    <p:sldId id="355" r:id="rId215"/>
    <p:sldId id="291" r:id="rId216"/>
    <p:sldId id="288" r:id="rId217"/>
    <p:sldId id="292" r:id="rId218"/>
    <p:sldId id="293" r:id="rId219"/>
    <p:sldId id="294" r:id="rId220"/>
    <p:sldId id="297" r:id="rId221"/>
    <p:sldId id="298" r:id="rId222"/>
    <p:sldId id="299" r:id="rId223"/>
    <p:sldId id="300" r:id="rId224"/>
    <p:sldId id="301" r:id="rId225"/>
    <p:sldId id="302" r:id="rId226"/>
    <p:sldId id="303" r:id="rId227"/>
    <p:sldId id="304" r:id="rId228"/>
    <p:sldId id="553" r:id="rId229"/>
    <p:sldId id="554" r:id="rId230"/>
    <p:sldId id="305" r:id="rId231"/>
    <p:sldId id="306" r:id="rId232"/>
    <p:sldId id="555" r:id="rId233"/>
    <p:sldId id="557" r:id="rId234"/>
    <p:sldId id="556" r:id="rId235"/>
    <p:sldId id="307" r:id="rId236"/>
    <p:sldId id="308" r:id="rId237"/>
    <p:sldId id="309" r:id="rId238"/>
    <p:sldId id="310" r:id="rId239"/>
    <p:sldId id="315" r:id="rId240"/>
    <p:sldId id="316" r:id="rId241"/>
    <p:sldId id="317" r:id="rId242"/>
    <p:sldId id="311" r:id="rId243"/>
    <p:sldId id="312" r:id="rId244"/>
    <p:sldId id="313" r:id="rId245"/>
    <p:sldId id="314" r:id="rId246"/>
    <p:sldId id="318" r:id="rId247"/>
    <p:sldId id="319" r:id="rId248"/>
    <p:sldId id="320" r:id="rId249"/>
    <p:sldId id="321" r:id="rId250"/>
    <p:sldId id="322" r:id="rId251"/>
    <p:sldId id="323" r:id="rId252"/>
    <p:sldId id="324" r:id="rId253"/>
    <p:sldId id="326" r:id="rId254"/>
    <p:sldId id="327" r:id="rId255"/>
    <p:sldId id="328" r:id="rId256"/>
    <p:sldId id="329" r:id="rId257"/>
    <p:sldId id="330" r:id="rId258"/>
    <p:sldId id="331" r:id="rId259"/>
    <p:sldId id="332" r:id="rId260"/>
    <p:sldId id="333" r:id="rId261"/>
    <p:sldId id="334" r:id="rId262"/>
    <p:sldId id="335" r:id="rId263"/>
    <p:sldId id="336" r:id="rId264"/>
    <p:sldId id="337" r:id="rId265"/>
    <p:sldId id="338" r:id="rId266"/>
    <p:sldId id="339" r:id="rId267"/>
    <p:sldId id="340" r:id="rId268"/>
    <p:sldId id="341" r:id="rId269"/>
    <p:sldId id="342" r:id="rId270"/>
    <p:sldId id="343" r:id="rId271"/>
    <p:sldId id="344" r:id="rId272"/>
    <p:sldId id="345" r:id="rId273"/>
    <p:sldId id="346" r:id="rId274"/>
    <p:sldId id="347" r:id="rId275"/>
    <p:sldId id="348" r:id="rId276"/>
    <p:sldId id="349" r:id="rId277"/>
    <p:sldId id="350" r:id="rId278"/>
    <p:sldId id="351" r:id="rId279"/>
    <p:sldId id="352" r:id="rId280"/>
    <p:sldId id="353" r:id="rId281"/>
    <p:sldId id="354" r:id="rId282"/>
    <p:sldId id="356" r:id="rId283"/>
    <p:sldId id="357" r:id="rId284"/>
    <p:sldId id="358" r:id="rId285"/>
    <p:sldId id="359" r:id="rId286"/>
    <p:sldId id="360" r:id="rId287"/>
    <p:sldId id="580" r:id="rId288"/>
    <p:sldId id="619" r:id="rId289"/>
    <p:sldId id="581" r:id="rId290"/>
    <p:sldId id="582" r:id="rId291"/>
    <p:sldId id="631" r:id="rId292"/>
    <p:sldId id="628" r:id="rId293"/>
    <p:sldId id="629" r:id="rId294"/>
    <p:sldId id="630" r:id="rId295"/>
    <p:sldId id="632" r:id="rId296"/>
    <p:sldId id="633" r:id="rId297"/>
    <p:sldId id="634" r:id="rId298"/>
    <p:sldId id="361" r:id="rId299"/>
    <p:sldId id="362" r:id="rId300"/>
    <p:sldId id="363" r:id="rId301"/>
    <p:sldId id="364" r:id="rId302"/>
    <p:sldId id="635" r:id="rId303"/>
    <p:sldId id="638" r:id="rId304"/>
    <p:sldId id="641" r:id="rId305"/>
    <p:sldId id="639" r:id="rId306"/>
    <p:sldId id="640" r:id="rId307"/>
    <p:sldId id="644" r:id="rId308"/>
    <p:sldId id="646" r:id="rId309"/>
    <p:sldId id="645" r:id="rId310"/>
    <p:sldId id="642" r:id="rId311"/>
    <p:sldId id="643" r:id="rId312"/>
    <p:sldId id="432" r:id="rId313"/>
    <p:sldId id="433" r:id="rId314"/>
    <p:sldId id="434" r:id="rId315"/>
    <p:sldId id="423" r:id="rId316"/>
    <p:sldId id="563" r:id="rId317"/>
    <p:sldId id="592" r:id="rId318"/>
    <p:sldId id="564" r:id="rId319"/>
    <p:sldId id="565" r:id="rId320"/>
    <p:sldId id="586" r:id="rId321"/>
    <p:sldId id="587" r:id="rId322"/>
    <p:sldId id="588" r:id="rId323"/>
    <p:sldId id="589" r:id="rId324"/>
    <p:sldId id="590" r:id="rId325"/>
    <p:sldId id="591" r:id="rId326"/>
    <p:sldId id="593" r:id="rId327"/>
    <p:sldId id="594" r:id="rId328"/>
    <p:sldId id="595" r:id="rId329"/>
    <p:sldId id="596" r:id="rId330"/>
    <p:sldId id="597" r:id="rId331"/>
    <p:sldId id="598" r:id="rId332"/>
    <p:sldId id="599" r:id="rId333"/>
    <p:sldId id="600" r:id="rId334"/>
    <p:sldId id="583" r:id="rId335"/>
    <p:sldId id="584" r:id="rId336"/>
    <p:sldId id="585" r:id="rId337"/>
    <p:sldId id="566" r:id="rId338"/>
    <p:sldId id="268" r:id="rId339"/>
    <p:sldId id="365" r:id="rId340"/>
    <p:sldId id="366" r:id="rId341"/>
    <p:sldId id="507" r:id="rId342"/>
    <p:sldId id="296" r:id="rId343"/>
    <p:sldId id="290" r:id="rId34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45"/>
            <p14:sldId id="642"/>
            <p14:sldId id="643"/>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commentAuthors" Target="commentAuthor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2021-04-30</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2021-04-30</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38.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9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0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261.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0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9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06.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slide" Target="slide97.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7.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9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38.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20.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slide" Target="slide97.xml"/><Relationship Id="rId5" Type="http://schemas.openxmlformats.org/officeDocument/2006/relationships/slide" Target="slide338.xml"/><Relationship Id="rId4" Type="http://schemas.openxmlformats.org/officeDocument/2006/relationships/image" Target="../media/image123.png"/></Relationships>
</file>

<file path=ppt/slides/_rels/slide11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116.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20.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18.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slide" Target="slide97.xml"/><Relationship Id="rId4" Type="http://schemas.openxmlformats.org/officeDocument/2006/relationships/slide" Target="slide338.xml"/></Relationships>
</file>

<file path=ppt/slides/_rels/slide122.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image" Target="../media/image102.png"/><Relationship Id="rId7" Type="http://schemas.openxmlformats.org/officeDocument/2006/relationships/hyperlink" Target="../Content/ItCS/calendar.php-70.html" TargetMode="Externa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2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97.xml"/></Relationships>
</file>

<file path=ppt/slides/_rels/slide1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 Target="slide97.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25.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9.jpeg"/><Relationship Id="rId7" Type="http://schemas.openxmlformats.org/officeDocument/2006/relationships/slide" Target="slide97.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31.jpeg"/><Relationship Id="rId4" Type="http://schemas.openxmlformats.org/officeDocument/2006/relationships/image" Target="../media/image130.jpeg"/></Relationships>
</file>

<file path=ppt/slides/_rels/slide12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slide" Target="slide97.xml"/><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35.png"/><Relationship Id="rId4" Type="http://schemas.openxmlformats.org/officeDocument/2006/relationships/image" Target="../media/image134.png"/></Relationships>
</file>

<file path=ppt/slides/_rels/slide12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6.jpeg"/><Relationship Id="rId1" Type="http://schemas.openxmlformats.org/officeDocument/2006/relationships/slideLayout" Target="../slideLayouts/slideLayout2.xml"/><Relationship Id="rId5" Type="http://schemas.openxmlformats.org/officeDocument/2006/relationships/slide" Target="slide97.xml"/><Relationship Id="rId4" Type="http://schemas.openxmlformats.org/officeDocument/2006/relationships/slide" Target="slide338.xml"/></Relationships>
</file>

<file path=ppt/slides/_rels/slide12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131.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 Id="rId5" Type="http://schemas.openxmlformats.org/officeDocument/2006/relationships/image" Target="../media/image138.jpeg"/><Relationship Id="rId4" Type="http://schemas.openxmlformats.org/officeDocument/2006/relationships/image" Target="../media/image137.png"/></Relationships>
</file>

<file path=ppt/slides/_rels/slide13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44.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3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3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44.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38.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44.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0.jpeg"/><Relationship Id="rId4" Type="http://schemas.openxmlformats.org/officeDocument/2006/relationships/image" Target="../media/image103.png"/></Relationships>
</file>

<file path=ppt/slides/_rels/slide143.xml.rels><?xml version="1.0" encoding="UTF-8" standalone="yes"?>
<Relationships xmlns="http://schemas.openxmlformats.org/package/2006/relationships"><Relationship Id="rId3" Type="http://schemas.openxmlformats.org/officeDocument/2006/relationships/slide" Target="slide9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143.jpe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42.jpeg"/><Relationship Id="rId5" Type="http://schemas.openxmlformats.org/officeDocument/2006/relationships/image" Target="../media/image26.jpeg"/><Relationship Id="rId4" Type="http://schemas.openxmlformats.org/officeDocument/2006/relationships/image" Target="../media/image141.jpeg"/></Relationships>
</file>

<file path=ppt/slides/_rels/slide151.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46.png"/><Relationship Id="rId4" Type="http://schemas.openxmlformats.org/officeDocument/2006/relationships/image" Target="../media/image145.png"/></Relationships>
</file>

<file path=ppt/slides/_rels/slide153.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55.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49.png"/><Relationship Id="rId4" Type="http://schemas.openxmlformats.org/officeDocument/2006/relationships/image" Target="../media/image148.png"/></Relationships>
</file>

<file path=ppt/slides/_rels/slide15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51.png"/></Relationships>
</file>

<file path=ppt/slides/_rels/slide1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59.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54.png"/></Relationships>
</file>

<file path=ppt/slides/_rels/slide1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62.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56.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3.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100.jpeg"/><Relationship Id="rId7" Type="http://schemas.openxmlformats.org/officeDocument/2006/relationships/hyperlink" Target="../Content/ItCS/calendar.php-59.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58.png"/><Relationship Id="rId4" Type="http://schemas.openxmlformats.org/officeDocument/2006/relationships/image" Target="../media/image157.png"/></Relationships>
</file>

<file path=ppt/slides/_rels/slide1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61.png"/><Relationship Id="rId4"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6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65.jpeg"/><Relationship Id="rId4" Type="http://schemas.openxmlformats.org/officeDocument/2006/relationships/image" Target="../media/image164.png"/></Relationships>
</file>

<file path=ppt/slides/_rels/slide168.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68.png"/><Relationship Id="rId4" Type="http://schemas.openxmlformats.org/officeDocument/2006/relationships/image" Target="../media/image167.png"/></Relationships>
</file>

<file path=ppt/slides/_rels/slide1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72.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18" Type="http://schemas.openxmlformats.org/officeDocument/2006/relationships/image" Target="../media/image184.png"/><Relationship Id="rId3" Type="http://schemas.openxmlformats.org/officeDocument/2006/relationships/slide" Target="slide44.xml"/><Relationship Id="rId7" Type="http://schemas.openxmlformats.org/officeDocument/2006/relationships/image" Target="../media/image173.png"/><Relationship Id="rId12" Type="http://schemas.openxmlformats.org/officeDocument/2006/relationships/image" Target="../media/image178.png"/><Relationship Id="rId17" Type="http://schemas.openxmlformats.org/officeDocument/2006/relationships/image" Target="../media/image183.png"/><Relationship Id="rId2" Type="http://schemas.openxmlformats.org/officeDocument/2006/relationships/image" Target="../media/image170.jpeg"/><Relationship Id="rId16"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slide" Target="slide338.xml"/><Relationship Id="rId9" Type="http://schemas.openxmlformats.org/officeDocument/2006/relationships/image" Target="../media/image175.png"/><Relationship Id="rId14" Type="http://schemas.openxmlformats.org/officeDocument/2006/relationships/image" Target="../media/image180.png"/></Relationships>
</file>

<file path=ppt/slides/_rels/slide17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74.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170.jpe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88.jpeg"/><Relationship Id="rId5" Type="http://schemas.openxmlformats.org/officeDocument/2006/relationships/image" Target="../media/image187.png"/><Relationship Id="rId4" Type="http://schemas.openxmlformats.org/officeDocument/2006/relationships/image" Target="../media/image186.png"/></Relationships>
</file>

<file path=ppt/slides/_rels/slide175.xml.rels><?xml version="1.0" encoding="UTF-8" standalone="yes"?>
<Relationships xmlns="http://schemas.openxmlformats.org/package/2006/relationships"><Relationship Id="rId8" Type="http://schemas.openxmlformats.org/officeDocument/2006/relationships/image" Target="../media/image193.jpeg"/><Relationship Id="rId3" Type="http://schemas.openxmlformats.org/officeDocument/2006/relationships/slide" Target="slide338.xml"/><Relationship Id="rId7" Type="http://schemas.openxmlformats.org/officeDocument/2006/relationships/image" Target="../media/image192.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7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17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7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1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8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8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8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187.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8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8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06.jpeg"/><Relationship Id="rId4" Type="http://schemas.openxmlformats.org/officeDocument/2006/relationships/image" Target="../media/image205.png"/></Relationships>
</file>

<file path=ppt/slides/_rels/slide19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slide" Target="slide77.xml"/><Relationship Id="rId4" Type="http://schemas.openxmlformats.org/officeDocument/2006/relationships/image" Target="../media/image207.png"/></Relationships>
</file>

<file path=ppt/slides/_rels/slide19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hyperlink" Target="../Content/ItCS/calendar.php-108.html" TargetMode="External"/></Relationships>
</file>

<file path=ppt/slides/_rels/slide19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9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9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2.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slide" Target="slide12.xml"/><Relationship Id="rId7" Type="http://schemas.openxmlformats.org/officeDocument/2006/relationships/slide" Target="slide21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20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19.jpeg"/><Relationship Id="rId5" Type="http://schemas.openxmlformats.org/officeDocument/2006/relationships/image" Target="../media/image218.jpeg"/><Relationship Id="rId4" Type="http://schemas.openxmlformats.org/officeDocument/2006/relationships/image" Target="../media/image217.jpeg"/></Relationships>
</file>

<file path=ppt/slides/_rels/slide202.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03.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04.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0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24.jpeg"/></Relationships>
</file>

<file path=ppt/slides/_rels/slide20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25.jpeg"/></Relationships>
</file>

<file path=ppt/slides/_rels/slide20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26.jpeg"/></Relationships>
</file>

<file path=ppt/slides/_rels/slide208.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09.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2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22.jpeg"/><Relationship Id="rId5" Type="http://schemas.openxmlformats.org/officeDocument/2006/relationships/image" Target="../media/image221.jpeg"/><Relationship Id="rId4" Type="http://schemas.openxmlformats.org/officeDocument/2006/relationships/image" Target="../media/image220.jpeg"/></Relationships>
</file>

<file path=ppt/slides/_rels/slide21.xml.rels><?xml version="1.0" encoding="UTF-8" standalone="yes"?>
<Relationships xmlns="http://schemas.openxmlformats.org/package/2006/relationships"><Relationship Id="rId8" Type="http://schemas.openxmlformats.org/officeDocument/2006/relationships/slide" Target="slide189.xml"/><Relationship Id="rId13" Type="http://schemas.openxmlformats.org/officeDocument/2006/relationships/slide" Target="slide284.xml"/><Relationship Id="rId3" Type="http://schemas.openxmlformats.org/officeDocument/2006/relationships/slide" Target="slide151.xml"/><Relationship Id="rId7" Type="http://schemas.openxmlformats.org/officeDocument/2006/relationships/slide" Target="slide182.xml"/><Relationship Id="rId12" Type="http://schemas.openxmlformats.org/officeDocument/2006/relationships/slide" Target="slide22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1.xml"/><Relationship Id="rId11" Type="http://schemas.openxmlformats.org/officeDocument/2006/relationships/slide" Target="slide215.xml"/><Relationship Id="rId5" Type="http://schemas.openxmlformats.org/officeDocument/2006/relationships/slide" Target="slide167.xml"/><Relationship Id="rId10" Type="http://schemas.openxmlformats.org/officeDocument/2006/relationships/slide" Target="slide82.xml"/><Relationship Id="rId4" Type="http://schemas.openxmlformats.org/officeDocument/2006/relationships/slide" Target="slide161.xml"/><Relationship Id="rId9" Type="http://schemas.openxmlformats.org/officeDocument/2006/relationships/slide" Target="slide78.xml"/><Relationship Id="rId14" Type="http://schemas.openxmlformats.org/officeDocument/2006/relationships/slide" Target="slide338.xml"/></Relationships>
</file>

<file path=ppt/slides/_rels/slide21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slide" Target="slide316.xml"/><Relationship Id="rId2" Type="http://schemas.openxmlformats.org/officeDocument/2006/relationships/slide" Target="slide212.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slide" Target="slide2.xml"/></Relationships>
</file>

<file path=ppt/slides/_rels/slide212.xml.rels><?xml version="1.0" encoding="UTF-8" standalone="yes"?>
<Relationships xmlns="http://schemas.openxmlformats.org/package/2006/relationships"><Relationship Id="rId3" Type="http://schemas.openxmlformats.org/officeDocument/2006/relationships/slide" Target="slide213.xml"/><Relationship Id="rId2" Type="http://schemas.openxmlformats.org/officeDocument/2006/relationships/slide" Target="slide211.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98.xml"/><Relationship Id="rId4" Type="http://schemas.openxmlformats.org/officeDocument/2006/relationships/slide" Target="slide282.xml"/></Relationships>
</file>

<file path=ppt/slides/_rels/slide213.xml.rels><?xml version="1.0" encoding="UTF-8" standalone="yes"?>
<Relationships xmlns="http://schemas.openxmlformats.org/package/2006/relationships"><Relationship Id="rId8" Type="http://schemas.openxmlformats.org/officeDocument/2006/relationships/slide" Target="slide226.xml"/><Relationship Id="rId13" Type="http://schemas.openxmlformats.org/officeDocument/2006/relationships/slide" Target="slide255.xml"/><Relationship Id="rId18" Type="http://schemas.openxmlformats.org/officeDocument/2006/relationships/slide" Target="slide338.xml"/><Relationship Id="rId3" Type="http://schemas.openxmlformats.org/officeDocument/2006/relationships/slide" Target="slide215.xml"/><Relationship Id="rId7" Type="http://schemas.openxmlformats.org/officeDocument/2006/relationships/slide" Target="slide224.xml"/><Relationship Id="rId12" Type="http://schemas.openxmlformats.org/officeDocument/2006/relationships/slide" Target="slide249.xml"/><Relationship Id="rId17" Type="http://schemas.openxmlformats.org/officeDocument/2006/relationships/slide" Target="slide212.xml"/><Relationship Id="rId2" Type="http://schemas.openxmlformats.org/officeDocument/2006/relationships/slide" Target="slide214.xml"/><Relationship Id="rId16" Type="http://schemas.openxmlformats.org/officeDocument/2006/relationships/slide" Target="slide278.xml"/><Relationship Id="rId1" Type="http://schemas.openxmlformats.org/officeDocument/2006/relationships/slideLayout" Target="../slideLayouts/slideLayout2.xml"/><Relationship Id="rId6" Type="http://schemas.openxmlformats.org/officeDocument/2006/relationships/slide" Target="slide222.xml"/><Relationship Id="rId11" Type="http://schemas.openxmlformats.org/officeDocument/2006/relationships/slide" Target="slide242.xml"/><Relationship Id="rId5" Type="http://schemas.openxmlformats.org/officeDocument/2006/relationships/slide" Target="slide219.xml"/><Relationship Id="rId15" Type="http://schemas.openxmlformats.org/officeDocument/2006/relationships/slide" Target="slide272.xml"/><Relationship Id="rId10" Type="http://schemas.openxmlformats.org/officeDocument/2006/relationships/slide" Target="slide235.xml"/><Relationship Id="rId4" Type="http://schemas.openxmlformats.org/officeDocument/2006/relationships/slide" Target="slide217.xml"/><Relationship Id="rId9" Type="http://schemas.openxmlformats.org/officeDocument/2006/relationships/slide" Target="slide230.xml"/><Relationship Id="rId14" Type="http://schemas.openxmlformats.org/officeDocument/2006/relationships/slide" Target="slide265.xml"/></Relationships>
</file>

<file path=ppt/slides/_rels/slide21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15.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1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230.png"/><Relationship Id="rId4" Type="http://schemas.openxmlformats.org/officeDocument/2006/relationships/image" Target="../media/image229.png"/></Relationships>
</file>

<file path=ppt/slides/_rels/slide217.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1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19.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22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238.png"/><Relationship Id="rId4" Type="http://schemas.openxmlformats.org/officeDocument/2006/relationships/image" Target="../media/image237.png"/></Relationships>
</file>

<file path=ppt/slides/_rels/slide222.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3.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224.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245.png"/><Relationship Id="rId4" Type="http://schemas.openxmlformats.org/officeDocument/2006/relationships/image" Target="../media/image244.png"/></Relationships>
</file>

<file path=ppt/slides/_rels/slide226.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2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2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22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1.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254.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53.bmp"/><Relationship Id="rId5" Type="http://schemas.openxmlformats.org/officeDocument/2006/relationships/image" Target="../media/image252.bmp"/><Relationship Id="rId4" Type="http://schemas.openxmlformats.org/officeDocument/2006/relationships/image" Target="../media/image251.bmp"/></Relationships>
</file>

<file path=ppt/slides/_rels/slide23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23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3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image" Target="../media/image259.png"/></Relationships>
</file>

<file path=ppt/slides/_rels/slide235.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36.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237.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238.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268.png"/><Relationship Id="rId7" Type="http://schemas.openxmlformats.org/officeDocument/2006/relationships/image" Target="../media/image271.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70.png"/><Relationship Id="rId4" Type="http://schemas.openxmlformats.org/officeDocument/2006/relationships/image" Target="../media/image269.gif"/></Relationships>
</file>

<file path=ppt/slides/_rels/slide239.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273.png"/><Relationship Id="rId7" Type="http://schemas.openxmlformats.org/officeDocument/2006/relationships/image" Target="../media/image277.gif"/><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gif"/><Relationship Id="rId4" Type="http://schemas.openxmlformats.org/officeDocument/2006/relationships/image" Target="../media/image274.png"/></Relationships>
</file>

<file path=ppt/slides/_rels/slide24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42.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3.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244.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283.bmp"/><Relationship Id="rId7" Type="http://schemas.openxmlformats.org/officeDocument/2006/relationships/image" Target="../media/image287.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bmp"/></Relationships>
</file>

<file path=ppt/slides/_rels/slide24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289.png"/></Relationships>
</file>

<file path=ppt/slides/_rels/slide246.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47.xml.rels><?xml version="1.0" encoding="UTF-8" standalone="yes"?>
<Relationships xmlns="http://schemas.openxmlformats.org/package/2006/relationships"><Relationship Id="rId8" Type="http://schemas.openxmlformats.org/officeDocument/2006/relationships/image" Target="../media/image295.bmp"/><Relationship Id="rId3" Type="http://schemas.openxmlformats.org/officeDocument/2006/relationships/image" Target="../media/image290.bmp"/><Relationship Id="rId7" Type="http://schemas.openxmlformats.org/officeDocument/2006/relationships/image" Target="../media/image294.gif"/><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gif"/><Relationship Id="rId4" Type="http://schemas.openxmlformats.org/officeDocument/2006/relationships/image" Target="../media/image291.bmp"/><Relationship Id="rId9" Type="http://schemas.openxmlformats.org/officeDocument/2006/relationships/slide" Target="slide338.xml"/></Relationships>
</file>

<file path=ppt/slides/_rels/slide248.xml.rels><?xml version="1.0" encoding="UTF-8" standalone="yes"?>
<Relationships xmlns="http://schemas.openxmlformats.org/package/2006/relationships"><Relationship Id="rId3" Type="http://schemas.openxmlformats.org/officeDocument/2006/relationships/image" Target="../media/image296.gif"/><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49.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 Id="rId9" Type="http://schemas.openxmlformats.org/officeDocument/2006/relationships/slide" Target="slide338.xml"/></Relationships>
</file>

<file path=ppt/slides/_rels/slide250.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251.xml.rels><?xml version="1.0" encoding="UTF-8" standalone="yes"?>
<Relationships xmlns="http://schemas.openxmlformats.org/package/2006/relationships"><Relationship Id="rId3" Type="http://schemas.openxmlformats.org/officeDocument/2006/relationships/image" Target="../media/image302.bmp"/><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05.bmp"/><Relationship Id="rId5" Type="http://schemas.openxmlformats.org/officeDocument/2006/relationships/image" Target="../media/image304.png"/><Relationship Id="rId4" Type="http://schemas.openxmlformats.org/officeDocument/2006/relationships/image" Target="../media/image303.png"/></Relationships>
</file>

<file path=ppt/slides/_rels/slide25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307.bmp"/></Relationships>
</file>

<file path=ppt/slides/_rels/slide253.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10.gif"/><Relationship Id="rId4" Type="http://schemas.openxmlformats.org/officeDocument/2006/relationships/image" Target="../media/image309.png"/></Relationships>
</file>

<file path=ppt/slides/_rels/slide255.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13.png"/><Relationship Id="rId4" Type="http://schemas.openxmlformats.org/officeDocument/2006/relationships/image" Target="../media/image312.png"/></Relationships>
</file>

<file path=ppt/slides/_rels/slide257.xml.rels><?xml version="1.0" encoding="UTF-8" standalone="yes"?>
<Relationships xmlns="http://schemas.openxmlformats.org/package/2006/relationships"><Relationship Id="rId3" Type="http://schemas.openxmlformats.org/officeDocument/2006/relationships/image" Target="../media/image314.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17.bmp"/><Relationship Id="rId5" Type="http://schemas.openxmlformats.org/officeDocument/2006/relationships/image" Target="../media/image316.png"/><Relationship Id="rId4" Type="http://schemas.openxmlformats.org/officeDocument/2006/relationships/image" Target="../media/image315.bmp"/></Relationships>
</file>

<file path=ppt/slides/_rels/slide258.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319.png"/></Relationships>
</file>

<file path=ppt/slides/_rels/slide25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22.png"/><Relationship Id="rId4" Type="http://schemas.openxmlformats.org/officeDocument/2006/relationships/image" Target="../media/image321.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23.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25.png"/><Relationship Id="rId4" Type="http://schemas.openxmlformats.org/officeDocument/2006/relationships/image" Target="../media/image324.png"/></Relationships>
</file>

<file path=ppt/slides/_rels/slide26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63.xml.rels><?xml version="1.0" encoding="UTF-8" standalone="yes"?>
<Relationships xmlns="http://schemas.openxmlformats.org/package/2006/relationships"><Relationship Id="rId3" Type="http://schemas.openxmlformats.org/officeDocument/2006/relationships/image" Target="../media/image326.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28.png"/><Relationship Id="rId4" Type="http://schemas.openxmlformats.org/officeDocument/2006/relationships/image" Target="../media/image327.png"/></Relationships>
</file>

<file path=ppt/slides/_rels/slide264.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32.gif"/><Relationship Id="rId5" Type="http://schemas.openxmlformats.org/officeDocument/2006/relationships/image" Target="../media/image331.bmp"/><Relationship Id="rId4" Type="http://schemas.openxmlformats.org/officeDocument/2006/relationships/image" Target="../media/image330.bmp"/></Relationships>
</file>

<file path=ppt/slides/_rels/slide265.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66.xml.rels><?xml version="1.0" encoding="UTF-8" standalone="yes"?>
<Relationships xmlns="http://schemas.openxmlformats.org/package/2006/relationships"><Relationship Id="rId3" Type="http://schemas.openxmlformats.org/officeDocument/2006/relationships/image" Target="../media/image333.bmp"/><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36.png"/><Relationship Id="rId5" Type="http://schemas.openxmlformats.org/officeDocument/2006/relationships/image" Target="../media/image335.bmp"/><Relationship Id="rId4" Type="http://schemas.openxmlformats.org/officeDocument/2006/relationships/image" Target="../media/image334.bmp"/></Relationships>
</file>

<file path=ppt/slides/_rels/slide267.xml.rels><?xml version="1.0" encoding="UTF-8" standalone="yes"?>
<Relationships xmlns="http://schemas.openxmlformats.org/package/2006/relationships"><Relationship Id="rId3" Type="http://schemas.openxmlformats.org/officeDocument/2006/relationships/image" Target="../media/image337.bmp"/><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338.png"/></Relationships>
</file>

<file path=ppt/slides/_rels/slide268.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slide" Target="slide213.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6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slide" Target="slide213.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341.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38.xml"/><Relationship Id="rId7" Type="http://schemas.openxmlformats.org/officeDocument/2006/relationships/image" Target="../media/image41.png"/><Relationship Id="rId2" Type="http://schemas.openxmlformats.org/officeDocument/2006/relationships/slide" Target="slide26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1.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333.bmp"/><Relationship Id="rId7" Type="http://schemas.openxmlformats.org/officeDocument/2006/relationships/image" Target="../media/image345.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44.bmp"/><Relationship Id="rId5" Type="http://schemas.openxmlformats.org/officeDocument/2006/relationships/image" Target="../media/image343.png"/><Relationship Id="rId4" Type="http://schemas.openxmlformats.org/officeDocument/2006/relationships/image" Target="../media/image342.png"/></Relationships>
</file>

<file path=ppt/slides/_rels/slide272.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3.xml.rels><?xml version="1.0" encoding="UTF-8" standalone="yes"?>
<Relationships xmlns="http://schemas.openxmlformats.org/package/2006/relationships"><Relationship Id="rId8" Type="http://schemas.openxmlformats.org/officeDocument/2006/relationships/image" Target="../media/image351.bmp"/><Relationship Id="rId3" Type="http://schemas.openxmlformats.org/officeDocument/2006/relationships/image" Target="../media/image346.png"/><Relationship Id="rId7" Type="http://schemas.openxmlformats.org/officeDocument/2006/relationships/image" Target="../media/image350.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49.bmp"/><Relationship Id="rId5" Type="http://schemas.openxmlformats.org/officeDocument/2006/relationships/image" Target="../media/image348.bmp"/><Relationship Id="rId4" Type="http://schemas.openxmlformats.org/officeDocument/2006/relationships/image" Target="../media/image347.png"/><Relationship Id="rId9" Type="http://schemas.openxmlformats.org/officeDocument/2006/relationships/slide" Target="slide338.xml"/></Relationships>
</file>

<file path=ppt/slides/_rels/slide274.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352.bmp"/><Relationship Id="rId7" Type="http://schemas.openxmlformats.org/officeDocument/2006/relationships/image" Target="../media/image356.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55.bmp"/><Relationship Id="rId5" Type="http://schemas.openxmlformats.org/officeDocument/2006/relationships/image" Target="../media/image354.bmp"/><Relationship Id="rId4" Type="http://schemas.openxmlformats.org/officeDocument/2006/relationships/image" Target="../media/image353.bmp"/></Relationships>
</file>

<file path=ppt/slides/_rels/slide275.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6.xml.rels><?xml version="1.0" encoding="UTF-8" standalone="yes"?>
<Relationships xmlns="http://schemas.openxmlformats.org/package/2006/relationships"><Relationship Id="rId8" Type="http://schemas.openxmlformats.org/officeDocument/2006/relationships/image" Target="../media/image362.gif"/><Relationship Id="rId3" Type="http://schemas.openxmlformats.org/officeDocument/2006/relationships/image" Target="../media/image357.bmp"/><Relationship Id="rId7" Type="http://schemas.openxmlformats.org/officeDocument/2006/relationships/image" Target="../media/image361.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60.bmp"/><Relationship Id="rId5" Type="http://schemas.openxmlformats.org/officeDocument/2006/relationships/image" Target="../media/image359.bmp"/><Relationship Id="rId4" Type="http://schemas.openxmlformats.org/officeDocument/2006/relationships/image" Target="../media/image358.bmp"/><Relationship Id="rId9" Type="http://schemas.openxmlformats.org/officeDocument/2006/relationships/slide" Target="slide338.xml"/></Relationships>
</file>

<file path=ppt/slides/_rels/slide27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65.bmp"/><Relationship Id="rId4" Type="http://schemas.openxmlformats.org/officeDocument/2006/relationships/image" Target="../media/image364.bmp"/></Relationships>
</file>

<file path=ppt/slides/_rels/slide278.xml.rels><?xml version="1.0" encoding="UTF-8" standalone="yes"?>
<Relationships xmlns="http://schemas.openxmlformats.org/package/2006/relationships"><Relationship Id="rId3" Type="http://schemas.openxmlformats.org/officeDocument/2006/relationships/image" Target="../media/image100.jpeg"/><Relationship Id="rId7" Type="http://schemas.openxmlformats.org/officeDocument/2006/relationships/slide" Target="slide338.xml"/><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9.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hyperlink" Target="mailto:test01@10.10.1.14" TargetMode="External"/><Relationship Id="rId7" Type="http://schemas.openxmlformats.org/officeDocument/2006/relationships/image" Target="../media/image369.bmp"/><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image" Target="../media/image368.png"/><Relationship Id="rId5" Type="http://schemas.openxmlformats.org/officeDocument/2006/relationships/image" Target="../media/image367.png"/><Relationship Id="rId4" Type="http://schemas.openxmlformats.org/officeDocument/2006/relationships/image" Target="../media/image366.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slide" Target="slide213.xml"/><Relationship Id="rId7" Type="http://schemas.openxmlformats.org/officeDocument/2006/relationships/slide" Target="slide338.xml"/><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8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 Target="slide21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372.bmp"/><Relationship Id="rId4" Type="http://schemas.openxmlformats.org/officeDocument/2006/relationships/image" Target="../media/image371.bmp"/></Relationships>
</file>

<file path=ppt/slides/_rels/slide282.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slide" Target="slide283.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12.xml"/><Relationship Id="rId4" Type="http://schemas.openxmlformats.org/officeDocument/2006/relationships/slide" Target="slide288.xml"/></Relationships>
</file>

<file path=ppt/slides/_rels/slide283.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slide" Target="slide282.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8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38.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slide" Target="slide282.xml"/><Relationship Id="rId4" Type="http://schemas.openxmlformats.org/officeDocument/2006/relationships/image" Target="../media/image103.png"/></Relationships>
</file>

<file path=ppt/slides/_rels/slide285.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374.png"/><Relationship Id="rId7" Type="http://schemas.openxmlformats.org/officeDocument/2006/relationships/image" Target="../media/image377.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slide" Target="slide338.xml"/><Relationship Id="rId9" Type="http://schemas.openxmlformats.org/officeDocument/2006/relationships/image" Target="../media/image379.png"/></Relationships>
</file>

<file path=ppt/slides/_rels/slide286.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slide" Target="slide338.xml"/><Relationship Id="rId7" Type="http://schemas.openxmlformats.org/officeDocument/2006/relationships/image" Target="../media/image383.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380.png"/></Relationships>
</file>

<file path=ppt/slides/_rels/slide28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385.png"/></Relationships>
</file>

<file path=ppt/slides/_rels/slide28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38.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slide" Target="slide282.xml"/><Relationship Id="rId4" Type="http://schemas.openxmlformats.org/officeDocument/2006/relationships/image" Target="../media/image103.png"/></Relationships>
</file>

<file path=ppt/slides/_rels/slide289.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390.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29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291.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397.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396.png"/><Relationship Id="rId5" Type="http://schemas.openxmlformats.org/officeDocument/2006/relationships/image" Target="../media/image395.png"/><Relationship Id="rId4" Type="http://schemas.openxmlformats.org/officeDocument/2006/relationships/image" Target="../media/image394.png"/></Relationships>
</file>

<file path=ppt/slides/_rels/slide292.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401.png"/><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s>
</file>

<file path=ppt/slides/_rels/slide29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 Id="rId6" Type="http://schemas.openxmlformats.org/officeDocument/2006/relationships/image" Target="../media/image404.png"/><Relationship Id="rId5" Type="http://schemas.openxmlformats.org/officeDocument/2006/relationships/image" Target="../media/image403.png"/><Relationship Id="rId4" Type="http://schemas.openxmlformats.org/officeDocument/2006/relationships/image" Target="../media/image402.png"/></Relationships>
</file>

<file path=ppt/slides/_rels/slide29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 Id="rId5" Type="http://schemas.openxmlformats.org/officeDocument/2006/relationships/image" Target="../media/image406.png"/><Relationship Id="rId4" Type="http://schemas.openxmlformats.org/officeDocument/2006/relationships/image" Target="../media/image405.png"/></Relationships>
</file>

<file path=ppt/slides/_rels/slide29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slide" Target="slide300.xml"/><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12.xml"/><Relationship Id="rId4" Type="http://schemas.openxmlformats.org/officeDocument/2006/relationships/slide" Target="slide307.xml"/></Relationships>
</file>

<file path=ppt/slides/_rels/slide29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slide" Target="slide298.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38.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38.xml"/></Relationships>
</file>

<file path=ppt/slides/_rels/slide30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38.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298.xml"/><Relationship Id="rId5" Type="http://schemas.openxmlformats.org/officeDocument/2006/relationships/image" Target="../media/image100.jpeg"/><Relationship Id="rId4" Type="http://schemas.openxmlformats.org/officeDocument/2006/relationships/image" Target="../media/image103.png"/></Relationships>
</file>

<file path=ppt/slides/_rels/slide301.xml.rels><?xml version="1.0" encoding="UTF-8" standalone="yes"?>
<Relationships xmlns="http://schemas.openxmlformats.org/package/2006/relationships"><Relationship Id="rId3" Type="http://schemas.openxmlformats.org/officeDocument/2006/relationships/slide" Target="slide298.xml"/><Relationship Id="rId2" Type="http://schemas.openxmlformats.org/officeDocument/2006/relationships/image" Target="../media/image408.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9.png"/><Relationship Id="rId4" Type="http://schemas.openxmlformats.org/officeDocument/2006/relationships/slide" Target="slide338.xml"/></Relationships>
</file>

<file path=ppt/slides/_rels/slide30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98.xml"/><Relationship Id="rId1" Type="http://schemas.openxmlformats.org/officeDocument/2006/relationships/slideLayout" Target="../slideLayouts/slideLayout2.xml"/><Relationship Id="rId6" Type="http://schemas.openxmlformats.org/officeDocument/2006/relationships/image" Target="../media/image413.png"/><Relationship Id="rId5" Type="http://schemas.openxmlformats.org/officeDocument/2006/relationships/image" Target="../media/image412.png"/><Relationship Id="rId4" Type="http://schemas.openxmlformats.org/officeDocument/2006/relationships/image" Target="../media/image411.png"/></Relationships>
</file>

<file path=ppt/slides/_rels/slide303.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417.png"/><Relationship Id="rId2" Type="http://schemas.openxmlformats.org/officeDocument/2006/relationships/slide" Target="slide298.xml"/><Relationship Id="rId1" Type="http://schemas.openxmlformats.org/officeDocument/2006/relationships/slideLayout" Target="../slideLayouts/slideLayout2.xml"/><Relationship Id="rId6" Type="http://schemas.openxmlformats.org/officeDocument/2006/relationships/image" Target="../media/image416.png"/><Relationship Id="rId5" Type="http://schemas.openxmlformats.org/officeDocument/2006/relationships/image" Target="../media/image415.png"/><Relationship Id="rId4" Type="http://schemas.openxmlformats.org/officeDocument/2006/relationships/image" Target="../media/image414.png"/></Relationships>
</file>

<file path=ppt/slides/_rels/slide30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7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98.xml"/><Relationship Id="rId4" Type="http://schemas.openxmlformats.org/officeDocument/2006/relationships/image" Target="../media/image103.png"/></Relationships>
</file>

<file path=ppt/slides/_rels/slide305.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421.png"/><Relationship Id="rId2" Type="http://schemas.openxmlformats.org/officeDocument/2006/relationships/slide" Target="slide298.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s>
</file>

<file path=ppt/slides/_rels/slide306.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425.png"/><Relationship Id="rId2" Type="http://schemas.openxmlformats.org/officeDocument/2006/relationships/slide" Target="slide298.xml"/><Relationship Id="rId1" Type="http://schemas.openxmlformats.org/officeDocument/2006/relationships/slideLayout" Target="../slideLayouts/slideLayout2.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s>
</file>

<file path=ppt/slides/_rels/slide30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338.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298.xml"/><Relationship Id="rId5" Type="http://schemas.openxmlformats.org/officeDocument/2006/relationships/image" Target="../media/image100.jpeg"/><Relationship Id="rId4" Type="http://schemas.openxmlformats.org/officeDocument/2006/relationships/image" Target="../media/image103.png"/></Relationships>
</file>

<file path=ppt/slides/_rels/slide30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9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7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98.xml"/><Relationship Id="rId4" Type="http://schemas.openxmlformats.org/officeDocument/2006/relationships/image" Target="../media/image103.png"/></Relationships>
</file>

<file path=ppt/slides/_rels/slide31.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98.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98.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13.xml.rels><?xml version="1.0" encoding="UTF-8" standalone="yes"?>
<Relationships xmlns="http://schemas.openxmlformats.org/package/2006/relationships"><Relationship Id="rId3" Type="http://schemas.openxmlformats.org/officeDocument/2006/relationships/slide" Target="slide261.xml"/><Relationship Id="rId2" Type="http://schemas.openxmlformats.org/officeDocument/2006/relationships/image" Target="../media/image113.jpe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31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61.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1.xml"/><Relationship Id="rId1" Type="http://schemas.openxmlformats.org/officeDocument/2006/relationships/slideLayout" Target="../slideLayouts/slideLayout2.xml"/><Relationship Id="rId4" Type="http://schemas.openxmlformats.org/officeDocument/2006/relationships/slide" Target="slide318.xml"/></Relationships>
</file>

<file path=ppt/slides/_rels/slide31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1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38.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2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11.xml"/><Relationship Id="rId1" Type="http://schemas.openxmlformats.org/officeDocument/2006/relationships/slideLayout" Target="../slideLayouts/slideLayout2.xml"/><Relationship Id="rId4" Type="http://schemas.openxmlformats.org/officeDocument/2006/relationships/slide" Target="slide335.xml"/></Relationships>
</file>

<file path=ppt/slides/_rels/slide33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338.xml"/><Relationship Id="rId2" Type="http://schemas.openxmlformats.org/officeDocument/2006/relationships/slide" Target="slide334.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103.png"/><Relationship Id="rId4" Type="http://schemas.openxmlformats.org/officeDocument/2006/relationships/image" Target="../media/image102.png"/></Relationships>
</file>

<file path=ppt/slides/_rels/slide33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334.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98.xml"/><Relationship Id="rId5" Type="http://schemas.openxmlformats.org/officeDocument/2006/relationships/slide" Target="slide282.xml"/><Relationship Id="rId4" Type="http://schemas.openxmlformats.org/officeDocument/2006/relationships/slide" Target="slide213.xml"/><Relationship Id="rId9" Type="http://schemas.openxmlformats.org/officeDocument/2006/relationships/slide" Target="slide44.xml"/></Relationships>
</file>

<file path=ppt/slides/_rels/slide339.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340.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3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41.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26.jpeg"/><Relationship Id="rId5" Type="http://schemas.openxmlformats.org/officeDocument/2006/relationships/slide" Target="slide338.xml"/><Relationship Id="rId4" Type="http://schemas.openxmlformats.org/officeDocument/2006/relationships/hyperlink" Target="http://www.kocw.net/home/search/kemView.do?kemId=978503" TargetMode="External"/></Relationships>
</file>

<file path=ppt/slides/_rels/slide34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8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42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38.xml"/></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slide" Target="slide338.xml"/></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 Target="slide25.xml"/><Relationship Id="rId7" Type="http://schemas.openxmlformats.org/officeDocument/2006/relationships/image" Target="../media/image79.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338.xml"/><Relationship Id="rId9"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4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slide" Target="slide338.xml"/><Relationship Id="rId7" Type="http://schemas.openxmlformats.org/officeDocument/2006/relationships/image" Target="../media/image8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 Target="slide147.xml"/><Relationship Id="rId13" Type="http://schemas.openxmlformats.org/officeDocument/2006/relationships/slide" Target="slide2.xml"/><Relationship Id="rId3" Type="http://schemas.openxmlformats.org/officeDocument/2006/relationships/slide" Target="slide53.xml"/><Relationship Id="rId7" Type="http://schemas.openxmlformats.org/officeDocument/2006/relationships/slide" Target="slide144.xml"/><Relationship Id="rId12" Type="http://schemas.openxmlformats.org/officeDocument/2006/relationships/slide" Target="slide192.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129.xml"/><Relationship Id="rId11" Type="http://schemas.openxmlformats.org/officeDocument/2006/relationships/slide" Target="slide170.xml"/><Relationship Id="rId5" Type="http://schemas.openxmlformats.org/officeDocument/2006/relationships/slide" Target="slide97.xml"/><Relationship Id="rId10" Type="http://schemas.openxmlformats.org/officeDocument/2006/relationships/slide" Target="slide149.xml"/><Relationship Id="rId4" Type="http://schemas.openxmlformats.org/officeDocument/2006/relationships/slide" Target="slide77.xml"/><Relationship Id="rId9" Type="http://schemas.openxmlformats.org/officeDocument/2006/relationships/slide" Target="slide201.xml"/><Relationship Id="rId14" Type="http://schemas.openxmlformats.org/officeDocument/2006/relationships/slide" Target="slide338.xml"/></Relationships>
</file>

<file path=ppt/slides/_rels/slide45.xml.rels><?xml version="1.0" encoding="UTF-8" standalone="yes"?>
<Relationships xmlns="http://schemas.openxmlformats.org/package/2006/relationships"><Relationship Id="rId8" Type="http://schemas.openxmlformats.org/officeDocument/2006/relationships/slide" Target="slide170.xml"/><Relationship Id="rId3" Type="http://schemas.openxmlformats.org/officeDocument/2006/relationships/slide" Target="slide53.xml"/><Relationship Id="rId7" Type="http://schemas.openxmlformats.org/officeDocument/2006/relationships/slide" Target="slide14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129.xml"/><Relationship Id="rId5" Type="http://schemas.openxmlformats.org/officeDocument/2006/relationships/slide" Target="slide97.xml"/><Relationship Id="rId10" Type="http://schemas.openxmlformats.org/officeDocument/2006/relationships/slide" Target="slide338.xml"/><Relationship Id="rId4" Type="http://schemas.openxmlformats.org/officeDocument/2006/relationships/slide" Target="slide77.xml"/><Relationship Id="rId9" Type="http://schemas.openxmlformats.org/officeDocument/2006/relationships/slide" Target="slide2.xml"/></Relationships>
</file>

<file path=ppt/slides/_rels/slide4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4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92.jpeg"/></Relationships>
</file>

<file path=ppt/slides/_rels/slide4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5.xml.rels><?xml version="1.0" encoding="UTF-8" standalone="yes"?>
<Relationships xmlns="http://schemas.openxmlformats.org/package/2006/relationships"><Relationship Id="rId8" Type="http://schemas.openxmlformats.org/officeDocument/2006/relationships/slide" Target="slide338.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5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5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4.xml"/><Relationship Id="rId18" Type="http://schemas.openxmlformats.org/officeDocument/2006/relationships/slide" Target="slide69.xml"/><Relationship Id="rId3" Type="http://schemas.openxmlformats.org/officeDocument/2006/relationships/slide" Target="slide55.xml"/><Relationship Id="rId21" Type="http://schemas.openxmlformats.org/officeDocument/2006/relationships/slide" Target="slide44.xml"/><Relationship Id="rId7" Type="http://schemas.openxmlformats.org/officeDocument/2006/relationships/slide" Target="slide73.xml"/><Relationship Id="rId12" Type="http://schemas.openxmlformats.org/officeDocument/2006/relationships/slide" Target="slide63.xml"/><Relationship Id="rId17" Type="http://schemas.openxmlformats.org/officeDocument/2006/relationships/slide" Target="slide68.xml"/><Relationship Id="rId2" Type="http://schemas.openxmlformats.org/officeDocument/2006/relationships/slide" Target="slide54.xml"/><Relationship Id="rId16" Type="http://schemas.openxmlformats.org/officeDocument/2006/relationships/slide" Target="slide67.xml"/><Relationship Id="rId20" Type="http://schemas.openxmlformats.org/officeDocument/2006/relationships/slide" Target="slide71.xml"/><Relationship Id="rId1" Type="http://schemas.openxmlformats.org/officeDocument/2006/relationships/slideLayout" Target="../slideLayouts/slideLayout2.xml"/><Relationship Id="rId6" Type="http://schemas.openxmlformats.org/officeDocument/2006/relationships/slide" Target="slide58.xml"/><Relationship Id="rId11" Type="http://schemas.openxmlformats.org/officeDocument/2006/relationships/slide" Target="slide62.xml"/><Relationship Id="rId5" Type="http://schemas.openxmlformats.org/officeDocument/2006/relationships/slide" Target="slide57.xml"/><Relationship Id="rId15" Type="http://schemas.openxmlformats.org/officeDocument/2006/relationships/slide" Target="slide66.xml"/><Relationship Id="rId10" Type="http://schemas.openxmlformats.org/officeDocument/2006/relationships/slide" Target="slide61.xml"/><Relationship Id="rId19" Type="http://schemas.openxmlformats.org/officeDocument/2006/relationships/slide" Target="slide70.xml"/><Relationship Id="rId4" Type="http://schemas.openxmlformats.org/officeDocument/2006/relationships/slide" Target="slide56.xml"/><Relationship Id="rId9" Type="http://schemas.openxmlformats.org/officeDocument/2006/relationships/slide" Target="slide60.xml"/><Relationship Id="rId14" Type="http://schemas.openxmlformats.org/officeDocument/2006/relationships/slide" Target="slide65.xml"/><Relationship Id="rId22" Type="http://schemas.openxmlformats.org/officeDocument/2006/relationships/slide" Target="slide338.xml"/></Relationships>
</file>

<file path=ppt/slides/_rels/slide5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6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81.xml"/><Relationship Id="rId7" Type="http://schemas.openxmlformats.org/officeDocument/2006/relationships/slide" Target="slide90.xml"/><Relationship Id="rId12" Type="http://schemas.openxmlformats.org/officeDocument/2006/relationships/slide" Target="slide338.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slide" Target="slide87.xml"/><Relationship Id="rId11" Type="http://schemas.openxmlformats.org/officeDocument/2006/relationships/slide" Target="slide44.xml"/><Relationship Id="rId5" Type="http://schemas.openxmlformats.org/officeDocument/2006/relationships/slide" Target="slide53.xml"/><Relationship Id="rId10" Type="http://schemas.openxmlformats.org/officeDocument/2006/relationships/slide" Target="slide95.xml"/><Relationship Id="rId4" Type="http://schemas.openxmlformats.org/officeDocument/2006/relationships/slide" Target="slide82.xml"/><Relationship Id="rId9" Type="http://schemas.openxmlformats.org/officeDocument/2006/relationships/slide" Target="slide94.xml"/></Relationships>
</file>

<file path=ppt/slides/_rels/slide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7.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79.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3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8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338.xml"/></Relationships>
</file>

<file path=ppt/slides/_rels/slide83.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77.xml"/><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image" Target="../media/image103.png"/><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338.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slide" Target="slide77.xml"/><Relationship Id="rId4" Type="http://schemas.openxmlformats.org/officeDocument/2006/relationships/slide" Target="slide338.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38.xml"/></Relationships>
</file>

<file path=ppt/slides/_rels/slide90.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77.xml"/></Relationships>
</file>

<file path=ppt/slides/_rels/slide91.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slide" Target="slide77.xml"/></Relationships>
</file>

<file path=ppt/slides/_rels/slide92.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 Id="rId5" Type="http://schemas.openxmlformats.org/officeDocument/2006/relationships/image" Target="../media/image109.gif"/><Relationship Id="rId4" Type="http://schemas.openxmlformats.org/officeDocument/2006/relationships/image" Target="../media/image108.jpeg"/></Relationships>
</file>

<file path=ppt/slides/_rels/slide93.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 Id="rId5" Type="http://schemas.openxmlformats.org/officeDocument/2006/relationships/slide" Target="slide215.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7.xml"/><Relationship Id="rId2" Type="http://schemas.openxmlformats.org/officeDocument/2006/relationships/slide" Target="slide33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112.xml"/><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slide" Target="slide338.xml"/><Relationship Id="rId5" Type="http://schemas.openxmlformats.org/officeDocument/2006/relationships/slide" Target="slide44.xml"/><Relationship Id="rId4" Type="http://schemas.openxmlformats.org/officeDocument/2006/relationships/slide" Target="slide121.xml"/></Relationships>
</file>

<file path=ppt/slides/_rels/slide98.xml.rels><?xml version="1.0" encoding="UTF-8" standalone="yes"?>
<Relationships xmlns="http://schemas.openxmlformats.org/package/2006/relationships"><Relationship Id="rId3" Type="http://schemas.openxmlformats.org/officeDocument/2006/relationships/slide" Target="slide338.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97.xml"/><Relationship Id="rId1" Type="http://schemas.openxmlformats.org/officeDocument/2006/relationships/slideLayout" Target="../slideLayouts/slideLayout2.xml"/><Relationship Id="rId5" Type="http://schemas.openxmlformats.org/officeDocument/2006/relationships/slide" Target="slide338.xml"/><Relationship Id="rId4" Type="http://schemas.openxmlformats.org/officeDocument/2006/relationships/image" Target="../media/image1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4"/>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5"/>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6"/>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a:t>
            </a:r>
            <a:r>
              <a:rPr lang="en-US" altLang="ko-KR" sz="1000" kern="0" dirty="0" err="1">
                <a:solidFill>
                  <a:srgbClr val="000000"/>
                </a:solidFill>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27081058"/>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1879582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334536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727109547"/>
              </p:ext>
            </p:extLst>
          </p:nvPr>
        </p:nvGraphicFramePr>
        <p:xfrm>
          <a:off x="1329855" y="1690688"/>
          <a:ext cx="9532293" cy="4674810"/>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4"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22870</TotalTime>
  <Words>29161</Words>
  <Application>Microsoft Office PowerPoint</Application>
  <PresentationFormat>와이드스크린</PresentationFormat>
  <Paragraphs>6649</Paragraphs>
  <Slides>343</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343</vt:i4>
      </vt:variant>
    </vt:vector>
  </HeadingPairs>
  <TitlesOfParts>
    <vt:vector size="366"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/Training/Unit/Web/2  2. 취약점 직접 객체 참조 - 대응</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699</cp:revision>
  <dcterms:created xsi:type="dcterms:W3CDTF">2021-02-08T02:39:04Z</dcterms:created>
  <dcterms:modified xsi:type="dcterms:W3CDTF">2021-04-29T23:59:35Z</dcterms:modified>
</cp:coreProperties>
</file>